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65" r:id="rId2"/>
    <p:sldId id="466" r:id="rId3"/>
    <p:sldId id="467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270" y="1285874"/>
            <a:ext cx="9144000" cy="442055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 под многоквартирным домом Тульская область,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Тула,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Привокзальный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65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2643" y="413686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Тула, Привокзальный район,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Маршала Жукова,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553" y="2423473"/>
            <a:ext cx="6472299" cy="4223060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5579706" y="2229568"/>
            <a:ext cx="510997" cy="6255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423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0" y="458189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 , г. Тула, Привокзальный район,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Маршала Жукова,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703" y="2167386"/>
            <a:ext cx="5962614" cy="4480382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6108009" y="1843184"/>
            <a:ext cx="1" cy="16371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5938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11630</TotalTime>
  <Words>54</Words>
  <Application>Microsoft Office PowerPoint</Application>
  <PresentationFormat>Широкоэкранный</PresentationFormat>
  <Paragraphs>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 земельного участка под многоквартирным домом Тульская область, г. Тула, Привокзальный район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468</cp:revision>
  <dcterms:created xsi:type="dcterms:W3CDTF">2023-03-22T13:32:56Z</dcterms:created>
  <dcterms:modified xsi:type="dcterms:W3CDTF">2025-11-26T10:31:35Z</dcterms:modified>
</cp:coreProperties>
</file>